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89"/>
  </p:notesMasterIdLst>
  <p:handoutMasterIdLst>
    <p:handoutMasterId r:id="rId90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6000" dirty="0" smtClean="0">
                <a:solidFill>
                  <a:schemeClr val="tx1"/>
                </a:solidFill>
              </a:rPr>
              <a:t>영상의 밝기와</a:t>
            </a:r>
          </a:p>
          <a:p>
            <a:r>
              <a:rPr lang="ko-KR" altLang="en-US" sz="6000" dirty="0" err="1" smtClean="0">
                <a:solidFill>
                  <a:schemeClr val="tx1"/>
                </a:solidFill>
              </a:rPr>
              <a:t>명암비</a:t>
            </a:r>
            <a:r>
              <a:rPr lang="ko-KR" altLang="en-US" sz="6000" dirty="0" smtClean="0">
                <a:solidFill>
                  <a:schemeClr val="tx1"/>
                </a:solidFill>
              </a:rPr>
              <a:t> 조절</a:t>
            </a:r>
            <a:endParaRPr lang="en-US" altLang="ko-KR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매우 잘 설계되어 만들어졌기 때문에 훨씬 직관적으로 밝기를 조절할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8135933" cy="364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105981" cy="391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코드를 좀 더 자세히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일반적인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덧셈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뺄셈 연산자에 대하여 연산자 재정의가 되어 있어서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자료형과의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덧셈 및 뺄셈 연산이 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2299133" cy="29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창은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창은 밝기가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증가된 결과 영상을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영상보다 결과 영상이 전체적으로 밝아진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5-4 </a:t>
            </a:r>
            <a:r>
              <a:rPr lang="ko-KR" altLang="en-US" sz="1600" b="1" dirty="0" smtClean="0"/>
              <a:t>영상의 밝기를 </a:t>
            </a:r>
            <a:r>
              <a:rPr lang="en-US" altLang="ko-KR" sz="1600" b="1" dirty="0" smtClean="0"/>
              <a:t>100</a:t>
            </a:r>
            <a:r>
              <a:rPr lang="ko-KR" altLang="en-US" sz="1600" b="1" dirty="0" smtClean="0"/>
              <a:t>만큼 증가하기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852930"/>
            <a:ext cx="6683834" cy="346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영상을 전체적으로 어둡게 만들고 싶다면 덧셈 대신 뺄셈 연산자를 사용하면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어두운 결과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생성하는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영상의 밝기 조절 결과를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새로운 영상에 저장하는 것이 아니라 자기 자신에게 저장하려면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+=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레나 영상 밝기를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증가시키는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2348864" cy="39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774642"/>
            <a:ext cx="5486159" cy="67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값 참조 방법을 사용하면 어렵지 않게 밝기 조절을 직접 구현할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모든 픽셀을 방문하면서 픽셀 값에 일정한 상수를 더하거나 빼면 밝기 조절이 적용됨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2795323"/>
            <a:ext cx="8010800" cy="2749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88018"/>
            <a:ext cx="8021042" cy="424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931218"/>
            <a:ext cx="8016418" cy="1128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코드에 주목하기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직접 결과 영상의 픽셀 값을 설정하려면 반드시 적절한 크기와 타입의 결과 영상을 미리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단순히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결과 영상을 저장할 변수를 선언하면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비어 있는 행렬 객체로 만들어짐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픽셀 값을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참조하려고하면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에러가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크기 및 타입이 같은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미리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밝기 조절을 직접 구현하기 위해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이중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영상 전체를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스캔함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 다음 코드를 이용하여 결과 영상의 픽셀 값을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4385565" cy="358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330031"/>
            <a:ext cx="4956608" cy="29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그렇다면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brightness2()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실행하면 어떻게 될까요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brightness2()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실행한 결과를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5-5 </a:t>
            </a:r>
            <a:r>
              <a:rPr lang="ko-KR" altLang="en-US" sz="1600" b="1" dirty="0" smtClean="0"/>
              <a:t>포화 연산을 고려하지 않은 영상의 밝기 증가 직접 구현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922606"/>
            <a:ext cx="6675678" cy="3559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5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영상의 밝기와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명암비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조절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영상의 밝기 조절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영상의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명암비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조절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히스토그램 분석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밝은 픽셀 주변에서 급격하게 어두운 픽셀이 나타나는 것은 앞에서 설명했던 포화 연산을 수행하지 않았기 때문에 발생하는 현상임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결과가 나타난 원인을 알아보기 위해 다음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진수로 표현하면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0x00000100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대입하려고 하면 하위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바이트만 대입되기 때문에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0x00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마찬가지 방식으로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대입하려고 하면 실제로는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픽셀 중에서 밝기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더하여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값이 되는 픽셀은 오히려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어두운 픽셀로 바뀌게 되는 것임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85449"/>
            <a:ext cx="3013965" cy="64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그렇다면 어떻게 해야 정상적인 밝기 조절 결과 영상을 얻을 수 있을까요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 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12~16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이중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변경하면 정상적인 밝기 조절 결과 영상을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6542977" cy="187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 범위에 맞게끔 결과 영상 픽셀 값을 설정하는 작업은 컴퓨터 비전 프로그래밍에서는 매우 빈번하게 일어남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앞과 같이 행렬의 자료형에 맞게끔 포화 연산을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캐스팅 함수를 지원함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템플릿 함수로 정의되어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대해 자주 사용되는 형식은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6" y="3659428"/>
            <a:ext cx="7959268" cy="1458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원래 템플릿으로 정의된 함수이기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괄호 사이에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형식은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범위로 포화 연산을 수행함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픽셀 값을 표현하기 때문에 밝기 조절 코드에 포화 연산을 추가하려면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4899458" cy="65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영상의 밝기를 직접 조절하는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brightness3()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앞서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brightness2()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포화 연산이 추가된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25751"/>
            <a:ext cx="7931752" cy="322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945437" cy="447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 직접 구현하기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밝기 조절과 같은 작업을 수행할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덧셈 연산자 재정의를 사용하여 코드를 작성하는 것이 더욱 빠르고 간편함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함수를 사용하면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최적화 및 병렬 처리를 수행하기 때문에 빠르게 동작하고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가독성도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높은 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컴퓨터 비전 프로젝트를 수행하다 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지원하지 않는 새로운 기능을 직접 구현해야 하는 경우가 발생하기 때문에 영상의 픽셀 값을 직접 참조하고 변경하는 방법은 반드시 기억하고 있어야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더불어 포화 연산을 위한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saturate_cast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사용법도 숙지해 두기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사용하면 영상의 밝기를 덧셈 혹은 뺄셈 연산자를 사용하여 쉽게 변경할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밝기를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밝게 만들려면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수정과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여러 번 하는 것이 불편하다면 밝기 조절 프로그램에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밝기를 조정하여 곧바로 그 결과를 확인하는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948" y="2795323"/>
            <a:ext cx="5328083" cy="69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영상 출력 창에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움직일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위치만큼의 밝기를 조절하는 소스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brightness4()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ch05/brightness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025751"/>
            <a:ext cx="7949229" cy="311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873611"/>
            <a:ext cx="7766978" cy="46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5.1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영상의 밝기 조절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64513" cy="201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트랙바를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이용한 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마우스를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트랙바의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위치를 변경하면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오른쪽 그림처럼 트랙바 위치에 해당하는 밝기만큼 밝아진 결과 영상이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5-6 </a:t>
            </a:r>
            <a:r>
              <a:rPr lang="ko-KR" altLang="en-US" sz="1600" b="1" dirty="0" err="1" smtClean="0"/>
              <a:t>트랙바를</a:t>
            </a:r>
            <a:r>
              <a:rPr lang="ko-KR" altLang="en-US" sz="1600" b="1" dirty="0" smtClean="0"/>
              <a:t> 이용한 영상의 밝기 조절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816958"/>
            <a:ext cx="6318490" cy="35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5.2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영상의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명암비</a:t>
            </a:r>
            <a:r>
              <a:rPr lang="ko-KR" altLang="en-US" sz="2600" dirty="0" smtClean="0">
                <a:solidFill>
                  <a:schemeClr val="accent5"/>
                </a:solidFill>
              </a:rPr>
              <a:t> 조절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영상에서 밝은 영역과 어두운 영역 사이에 드러나는 밝기 차이의 강도를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명암 대비 또는 콘트라스트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(contrast)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전반적으로 어둡거나 또는 전반적으로 밝은 픽셀로만 구성된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명암비가 낮다고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밝은 영역과 어두운 영역이 골고루 섞여 있는 영상은 명암비가 높다고 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명암비가 낮은 영상은 객체 간의 구분이 잘 되지 않아서 전반적으로 흐릿하게 느껴짐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명암비가 높은 영상은 사물의 구분이 잘 되며 선명한 느낌을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서로 다른 명암비를 갖는 영상의 예임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5-7 </a:t>
            </a:r>
            <a:r>
              <a:rPr lang="ko-KR" altLang="en-US" sz="1600" b="1" dirty="0" smtClean="0"/>
              <a:t>서로 다른 </a:t>
            </a:r>
            <a:r>
              <a:rPr lang="ko-KR" altLang="en-US" sz="1600" b="1" dirty="0" err="1" smtClean="0"/>
              <a:t>명암비를</a:t>
            </a:r>
            <a:r>
              <a:rPr lang="ko-KR" altLang="en-US" sz="1600" b="1" dirty="0" smtClean="0"/>
              <a:t> 갖는 영상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564895"/>
            <a:ext cx="7415213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= 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=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경우의 그래프를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5-8 </a:t>
            </a:r>
            <a:r>
              <a:rPr lang="ko-KR" altLang="en-US" sz="1600" b="1" dirty="0" smtClean="0"/>
              <a:t>기본적인 영상의 </a:t>
            </a:r>
            <a:r>
              <a:rPr lang="ko-KR" altLang="en-US" sz="1600" b="1" dirty="0" err="1" smtClean="0"/>
              <a:t>명암비</a:t>
            </a:r>
            <a:r>
              <a:rPr lang="ko-KR" altLang="en-US" sz="1600" b="1" dirty="0" smtClean="0"/>
              <a:t> 조절 함수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80109"/>
            <a:ext cx="75041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contrast1()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영상의 모든 픽셀 값에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곱하여 결과 영상을 생성하고 화면에 출력함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contrast1()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ch05/contrast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25751"/>
            <a:ext cx="7802105" cy="3538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8012113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주목해야 할 부분은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10~11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앞서 설명한 기본적인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조절 수식을 그대로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형태로 작성한 것임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사이의 곱셈 연산자 재정의도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원소에 주어진 실수 값을 곱한 결과 행렬을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결과 행렬에 대해 포화 연산도 함께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2049415" cy="60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보면 전체적으로 픽셀 값이 포화되어 흰색으로 나타나는 영역이 너무 많으며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이로 인해 사물의 윤곽 구분이 더 어려워짐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사실상 픽셀 값에 일정 상수를 단순히 곱하여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조절하는 방식은 실전에서는 잘 사용되지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02575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5-9 </a:t>
            </a:r>
            <a:r>
              <a:rPr lang="ko-KR" altLang="en-US" sz="1600" b="1" dirty="0" smtClean="0"/>
              <a:t>기본적인 영상의 </a:t>
            </a:r>
            <a:r>
              <a:rPr lang="ko-KR" altLang="en-US" sz="1600" b="1" dirty="0" err="1" smtClean="0"/>
              <a:t>명암비</a:t>
            </a:r>
            <a:r>
              <a:rPr lang="ko-KR" altLang="en-US" sz="1600" b="1" dirty="0" smtClean="0"/>
              <a:t> 증가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620" y="3340350"/>
            <a:ext cx="6131839" cy="31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그레이스케일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다루기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 파일을 그레이스케일 형태로 불러오려면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IMREAD_GRAYSCALE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플래그를 설정해야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형태로 불러오려면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동작 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저장할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객체를 생성해야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 소스 코드는 모든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640×480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생성함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025751"/>
            <a:ext cx="5471415" cy="35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638747"/>
            <a:ext cx="4428309" cy="303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효과적으로 높이기 위해서는 밝은 픽셀은 더욱 밝게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어두운 픽셀은 더욱 어두워지게 변경해야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픽셀 값이 밝고 어둡다는 기준을 어떻게 설정할 것인지가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조절 결과 영상의 품질 차이를 가져올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범위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중간값인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기준으로 설정할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평균 밝기를 구하여 기준으로 삼을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범위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중간값인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기준으로 명암비를 조절하는 방법을 구현해 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픽셀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크면 더욱 밝게 만들고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작으면 픽셀 값을 더 작게 만드는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감소시키려면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입력 영상 픽셀 값은 좀 더 작게 만들고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작은 픽셀 값은 오히려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가깝게 증가시킴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값 변경 방식을 수식으로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수식은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(128, 128)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좌표를 지나가고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의해 기울기가 변경되는 직선의 방정식임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범위가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 α  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기울기가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직선이 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명암비를 감소시키는 변환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범위가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기울기가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큰 직선의 방정식이며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명암비를 증가시키는 변환 함수임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 의해 계산되는 결과 영상의 픽셀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작거나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커지는 경우가 발생할 수 있으므로 포화 연산도 함께 수행해야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포화 연산까지 포함한 효과적인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조절 수식은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0894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30534" y="3198572"/>
            <a:ext cx="152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55" y="3198572"/>
            <a:ext cx="152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5272424"/>
            <a:ext cx="4599420" cy="339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경우와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경우의 함수 그래프를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39510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5-10 </a:t>
            </a:r>
            <a:r>
              <a:rPr lang="ko-KR" altLang="en-US" sz="1600" dirty="0" smtClean="0"/>
              <a:t>효과적인 영상의 </a:t>
            </a:r>
            <a:r>
              <a:rPr lang="ko-KR" altLang="en-US" sz="1600" dirty="0" err="1" smtClean="0"/>
              <a:t>명암비</a:t>
            </a:r>
            <a:r>
              <a:rPr lang="ko-KR" altLang="en-US" sz="1600" dirty="0" smtClean="0"/>
              <a:t> 조절 함수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87" y="2737716"/>
            <a:ext cx="7699376" cy="353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1931218"/>
            <a:ext cx="2952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5074" y="1931218"/>
            <a:ext cx="2952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contrast2()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레나 영상의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증가시킴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contrast2()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코드 중에서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ch05/contrast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2823105"/>
            <a:ext cx="8031162" cy="273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73611"/>
            <a:ext cx="8002994" cy="367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효과적인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명암비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조절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보았던 기본적인 명암비 증가 예제보다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결과 화면이 좀 더 자연스럽게 명암비가 증가되었음을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5-11 </a:t>
            </a:r>
            <a:r>
              <a:rPr lang="ko-KR" altLang="en-US" sz="1600" dirty="0" smtClean="0"/>
              <a:t>효과적인 영상의 </a:t>
            </a:r>
            <a:r>
              <a:rPr lang="ko-KR" altLang="en-US" sz="1600" dirty="0" err="1" smtClean="0"/>
              <a:t>명암비</a:t>
            </a:r>
            <a:r>
              <a:rPr lang="ko-KR" altLang="en-US" sz="1600" dirty="0" smtClean="0"/>
              <a:t> 증가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6806309" cy="356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5.3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히스토그램 분석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히스토그램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(histogram)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영상의 픽셀 값 분포를 그래프 형태로 표현한 것을 의미함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값에 해당하는 픽셀의 개수를 구하고 이를 막대 그래프 형태로 표현함으로써 히스토그램을 구할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영상에 대해서도 세 개의 색상 성분 조합에 따른 픽셀 개수를 계산하여 히스토그램을 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왼쪽에 나타난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영상은 각 픽셀이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밝기를 가질 수 있는 단순한 형태의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밝기에 해당하는 픽셀 개수를 세어서 막대그래프 형태로 표현한 히스토그램을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오른쪽에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5-12 </a:t>
            </a:r>
            <a:r>
              <a:rPr lang="ko-KR" altLang="en-US" sz="1600" dirty="0" smtClean="0"/>
              <a:t>단순한 영상에서 히스토그램 구하기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429000"/>
            <a:ext cx="7224713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그래프에서 가로축을 히스토그램의 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(bin)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히스토그램에서 빈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사용된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픽셀 값을 가질 수 있기 때문에 여덟 개의 빈으로 구성된 히스토그램을 생성한 것임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빈을 갖는 히스토그램을 구하는 것이 일반적임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경우에 따라서는 히스토그램의 빈 개수를 픽셀 값 범위보다 작게 설정할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그레이스케일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영상 다루기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이미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영상을 가지고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영상을 그레이스케일 영상으로 변환하려면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변환하는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형식의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 저장됨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것은 색상 채널 순서가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(Blue),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(Green),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(Red)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순서로 설정되어 있음을 의미함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색상 정보를 변경할 때 사용하는 함수임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cvtColor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전달하는 인자는 차례대로 입력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컬러 변환 코드임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소스 코드에서 사용한 컬러 변환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COLOR_BGR2GRAY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BGR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영상으로 변환할 때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그레이스케일 영상으로 변환하여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4942777" cy="96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히스토그램의 빈 개수가 줄어들면 히스토그램이 표현하는 영상의 픽셀 값 분포 모양이 좀 더 대략적인 형태로 바뀜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빈 개수가 많으면 세밀한 픽셀 값 분포 표현이 가능함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85293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5-13 </a:t>
            </a:r>
            <a:r>
              <a:rPr lang="ko-KR" altLang="en-US" sz="1600" dirty="0" smtClean="0"/>
              <a:t>빈 개수를 변경하여 히스토그램 구하기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198572"/>
            <a:ext cx="7262813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영상의 히스토그램을 구하려면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한 장의 영상뿐만 아니라 여러 장의 영상으로부터 히스토그램을 구할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채널로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히스토그램을 구할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빈 개수도 조절할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형식의 히스토그램 생성을 지원하기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사용법은 꽤 복잡한 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원형과 인자에 대한 설명은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219253"/>
            <a:ext cx="8077487" cy="3035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145253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모두 열 개의 인자를 가지고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뒤에 나오는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uniform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accumulate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기본값을 가지고 있기 때문에 최소 여덟 개의 인자를 설정해야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uniform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accumulate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명시적으로 지정하지 않으면 자동으로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설정되며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등간격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히스토그램을 계산함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등간격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히스토그램이란 빈이 표현하는 밝기 값 간격이 균일하다는 의미임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uniform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accumulate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따로 지정하지 않고 기본값을 그대로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영상으로부터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빈으로 구성된 히스토그램을 생성하는 사용자 정의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calcGrayHist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calcGrayHist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내부적으로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호출하여 히스토그램을 계산함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함수인자를 어떻게 설정하는지를 주의 깊게 살펴보기 바람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198572"/>
            <a:ext cx="8102143" cy="304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574" y="1873611"/>
            <a:ext cx="8174951" cy="4419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32194" cy="2600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calcGrayHist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내부에서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히스토그램을 표현하는 행렬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구하여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반환되는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행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calcGrayHist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구한 히스토그램 행렬을 막대그래프 형태로 나타내려면 여러분이 직접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참조하여 막대그래프 영상을 생성해야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getGrayHistImage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히스토그램 그래프에서 최대 빈도수를 표현하는 막대그래프 길이가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픽셀이 되도록 그래프를 그림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3083358"/>
            <a:ext cx="8099502" cy="2503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밝기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(brightness)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조절이란 영상의 전체적인 밝기를 조절하여 좀 더 밝거나 어두운 영상을 만드는 작업임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밝기를 조절하려면 입력 영상의 모든 픽셀에 일정 값을 더하거나 빼는 작업을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영상의 모든 픽셀에 양수 값을 더하면 영상이 밝아지고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양수 값을 빼면 영상이 어두워짐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343188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5-2 </a:t>
            </a:r>
            <a:r>
              <a:rPr lang="ko-KR" altLang="en-US" sz="1600" b="1" dirty="0" smtClean="0"/>
              <a:t>영상의 밝기 조절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3767834"/>
            <a:ext cx="8319197" cy="2138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988300" cy="2749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501" y="1931218"/>
            <a:ext cx="8250238" cy="2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원소의 최댓값을 찾기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최솟값은 관심이 없으므로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행렬의 최댓값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histMax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히스토그램 막대그래프를 그릴 때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행렬의 최댓값 위치에서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픽셀에 해당하는 검은색 직선을 그림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히스토그램 막대그래프는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픽셀보다 짧은 길이의 직선으로 표현됨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017" y="3391919"/>
            <a:ext cx="7429259" cy="613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calcGrayHist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getGrayHistImage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camera.bmp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카메라맨 영상의 히스토그램을 화면에 출력하려면 다음과 같이 코드를 작성함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252" y="2507288"/>
            <a:ext cx="5436993" cy="1938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히스토그램 정보를 담고 있는 행렬임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hist_img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히스토그램 그래프를 담고 있는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단순히 히스토그램 그래프 영상을 화면에 출력하는 것이 목적이라면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hist_img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선언할 필요 없이 다음과 같이 코드를 작성할 수 있음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9061" y="3198572"/>
            <a:ext cx="5900040" cy="1247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히스토그램에서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영역은 주로 카메라맨이 입고 있는 외투 또는 머리카락 픽셀로부터 만들어진 어두운 픽셀 분포를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상대적으로 밝은 회색을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영역은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camera.bmp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하늘 또는 잔디밭의 픽셀로부터 생성되었음을 가늠할 수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308335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5-14 </a:t>
            </a:r>
            <a:r>
              <a:rPr lang="ko-KR" altLang="en-US" sz="1600" dirty="0" smtClean="0"/>
              <a:t>영상의 히스토그램 분석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371393"/>
            <a:ext cx="5842000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히스토그램의 픽셀 분포 그래프는 영상의 밝기와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명암비를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가늠할 수 있는 유용한 도구로 사용될 수 있음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250728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5-15 </a:t>
            </a:r>
            <a:r>
              <a:rPr lang="ko-KR" altLang="en-US" sz="1600" dirty="0" smtClean="0"/>
              <a:t>영상 특성에 따른 히스토그램 분석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852930"/>
            <a:ext cx="6613963" cy="3298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분석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구하기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5-15 </a:t>
            </a:r>
            <a:r>
              <a:rPr lang="ko-KR" altLang="en-US" sz="1600" dirty="0" smtClean="0"/>
              <a:t>영상 특성에 따른 히스토그램 분석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4618278" cy="344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(histogram stretching)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영상의 히스토그램이 그레이스케일 전 구간에 걸쳐서 나타나도록 변경하는 선형 변환 기법임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명암비가 낮은 영상은 히스토그램이 특정 구간에 집중되어 나타나게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히스토그램을 마치 고무줄을 잡아 늘이듯이 펼쳐서 히스토그램 그래프가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 구간에서 나타나도록 변환하는 기법임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수행한 영상은 명암비가 높아지기 때문에 대체로 보기 좋은 사진으로 바뀌게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수식으로 표현하면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입력 영상과 출력 영상을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       는 입력 영상의 픽셀 값 중에서 가장 큰 그레이스케일 값과 가장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나타냄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376617"/>
            <a:ext cx="33147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2603" y="5387638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8222" y="5330031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레나 영상과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히스토그램임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과        는 레나 영상에서의 최소 픽셀 값과 최대 픽셀 값임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히스토그램 분포는       과        사이에서만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그래프를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양방향으로 늘려서      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되게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되도록 변환하면 히스토그램이 그레이스케일 전체 구간에 대해 나타나게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히스토그램이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되도록 변경하는 변환이 히스토그램 스트레칭임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19253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0180" y="2564895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3712" y="2910537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9257" y="2183279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5" y="2528921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198572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밝기 조절을 수식으로 표현하면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출력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조절할 밝기 값을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양수이면 출력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전체적인 밝기가 증가하고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음수이면 밝기가 감소하여 어두워짐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그래프에서 가로축은 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그레이스케일 값을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세로축은 출력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그레이스케일 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5-3(a)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음수인 경우의 그래프이며 전체적으로 밝기가 어두워진 결과 영상이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5-3(b)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양수인 경우이며 결과 영상의 밝기가 밝아지는 그래프임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865" y="2161646"/>
            <a:ext cx="2399602" cy="327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5-16 </a:t>
            </a:r>
            <a:r>
              <a:rPr lang="ko-KR" altLang="en-US" sz="1600" dirty="0" smtClean="0"/>
              <a:t>히스토그램 </a:t>
            </a:r>
            <a:r>
              <a:rPr lang="ko-KR" altLang="en-US" sz="1600" dirty="0" err="1" smtClean="0"/>
              <a:t>스트레칭과</a:t>
            </a:r>
            <a:r>
              <a:rPr lang="ko-KR" altLang="en-US" sz="1600" dirty="0" smtClean="0"/>
              <a:t> 변환 함수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334467"/>
            <a:ext cx="6943725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5-16(a)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5-16(c)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히스토그램처럼 만들려면 어떻게 해야 할까요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해답이 바로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변환 함수 그래프임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5-16(b)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  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  , 255)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지나가는 직선의 방정식을 구해서 이를 변환 함수로 사용하면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직선의 방정식을 구하려면 직선의 기울기와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절편을 구하면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직선의 기울기는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 / (      − 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절편은 비례식을 이용하여 구하면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-255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/  (       -  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직선의 방정식은 다음과 같이 결정됨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408319"/>
            <a:ext cx="4737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6611" y="2564895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0" y="2528921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25" y="3450633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0288" y="3486607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13206" y="3573703"/>
            <a:ext cx="7620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420" y="3517010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0794" y="3717035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6864" y="3774642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따로 제공하지는 않음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기본적인 산술 연산에 대한 연산자 재정의를 지원하기 때문에 앞 수식을 소스 코드로 변경하는것은 그리 어려운 일이 아님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수식에서       과       값은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minMaxLoc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쉽게 구할 수 있음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2398" y="2825726"/>
            <a:ext cx="28575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0115" y="2795323"/>
            <a:ext cx="344103" cy="26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histgoram_stretching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정의된 소스 파일과 사용된 영상 파일은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ch05/histogram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8059337" cy="342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16004"/>
            <a:ext cx="8140431" cy="339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687" y="1888824"/>
            <a:ext cx="7956551" cy="1501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src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전체적으로 뿌옇게 보이는 것과 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스트레칭이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수행된 결과 영상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어두운 영역과 밝은 영역이 골고루 분포하는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명암비가 높은 영상으로 바뀜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그래프를 살펴보면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dstHist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결과 영상의 히스토그램은 입력 영상의 히스토그램이 양 옆으로 늘어난 듯한 형태로 변경된 것을 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5-17 </a:t>
            </a:r>
            <a:r>
              <a:rPr lang="ko-KR" altLang="en-US" sz="1600" dirty="0" smtClean="0"/>
              <a:t>히스토그램 </a:t>
            </a:r>
            <a:r>
              <a:rPr lang="ko-KR" altLang="en-US" sz="1600" dirty="0" err="1" smtClean="0"/>
              <a:t>스트레칭</a:t>
            </a:r>
            <a:r>
              <a:rPr lang="ko-KR" altLang="en-US" sz="1600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739" y="2185460"/>
            <a:ext cx="4818759" cy="446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(histogram equalization)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히스토그램 스트레칭과 더불어 영상의 픽셀 값 분포가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 영역에서 골고루 나타나도록 변경하는 알고리즘의 하나임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 그래프에서 특정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 근방에서 픽셀 분포가 너무 많이 뭉쳐 있는 경우 이를 넓게 펼쳐 주는 방식으로 픽셀 값 분포를 조절함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 균등화 또는 히스토그램 평탄화라는 용어로도 번역되어 사용되고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구현하기 위해서는 먼저 히스토그램을 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는 영상에서 그레이스케일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픽셀 개수를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계산하기 위해서는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로부터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히스토그램 누적 함수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누적 함수           는 다음 수식으로 정의됨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5272424"/>
            <a:ext cx="18034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6358" y="4045455"/>
            <a:ext cx="1428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3962905"/>
            <a:ext cx="5207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5" y="4350712"/>
            <a:ext cx="5207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315" y="4360261"/>
            <a:ext cx="5461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01397" y="4936331"/>
            <a:ext cx="5461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히스토그램 누적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픽셀 값 변환 함수로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           값의 범위가 보통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값의 범위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(0~255)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훨씬 크기 때문에 함수의 최댓값이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되도록 정규화 과정을 거쳐야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입력 영상의 픽셀 개수를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표기하면 히스토그램 평활화는 다음과 같은 형태로 정의됨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수식에서        는 영상이 가질 수 있는 최대 밝기 값을 의미하며 일반적인 그레이스케일 영상의 경우  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round()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반올림 함수를 나타냄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13786"/>
            <a:ext cx="39370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4899" y="4062677"/>
            <a:ext cx="444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3648" y="4333947"/>
            <a:ext cx="444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9205" y="1816004"/>
            <a:ext cx="5969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5606" y="2161646"/>
            <a:ext cx="5969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0813" y="2161646"/>
            <a:ext cx="5969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5495" y="2852930"/>
            <a:ext cx="152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5-3 </a:t>
            </a:r>
            <a:r>
              <a:rPr lang="ko-KR" altLang="en-US" sz="1600" b="1" dirty="0" smtClean="0"/>
              <a:t>영상의 밝기 조절 함수의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334467"/>
            <a:ext cx="8307890" cy="3781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단순한 형태의 영상을 대상으로 실제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동작하는 방식을 살펴보자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39510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5-18 </a:t>
            </a:r>
            <a:r>
              <a:rPr lang="ko-KR" altLang="en-US" sz="1600" dirty="0" smtClean="0"/>
              <a:t>단순한 영상에서 히스토그램 </a:t>
            </a:r>
            <a:r>
              <a:rPr lang="ko-KR" altLang="en-US" sz="1600" dirty="0" err="1" smtClean="0"/>
              <a:t>평활화</a:t>
            </a:r>
            <a:r>
              <a:rPr lang="ko-KR" altLang="en-US" sz="1600" dirty="0" smtClean="0"/>
              <a:t> 구현하기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622502"/>
            <a:ext cx="7320622" cy="3915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그레이스케일 영상의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영상만 입력으로 받음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채널로 구성된 컬러 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입력으로 전달하면 에러가 발생하므로 주의해야 함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95323"/>
            <a:ext cx="8001673" cy="1242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histgoram_equalization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equalizeHist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hawkes.bmp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대한 히스토그램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평활화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전후의 영상과 히스토그램 그래프를 화면에 출력함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histgoram_equalization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전체 예제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 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ch05/histogram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77924"/>
            <a:ext cx="7967649" cy="271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2" y="1834236"/>
            <a:ext cx="8168918" cy="372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931218"/>
            <a:ext cx="8126413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histgoram_equalization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실행 결과를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227686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5-19 </a:t>
            </a:r>
            <a:r>
              <a:rPr lang="ko-KR" altLang="en-US" sz="1600" dirty="0" smtClean="0"/>
              <a:t>히스토그램 </a:t>
            </a:r>
            <a:r>
              <a:rPr lang="ko-KR" altLang="en-US" sz="1600" dirty="0" err="1" smtClean="0"/>
              <a:t>평활화</a:t>
            </a:r>
            <a:r>
              <a:rPr lang="ko-KR" altLang="en-US" sz="1600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6361113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스트레칭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히스토그램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평활화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</a:t>
            </a:r>
            <a:r>
              <a:rPr lang="ko-KR" altLang="en-US" sz="1600" dirty="0" smtClean="0"/>
              <a:t>그림 </a:t>
            </a:r>
            <a:r>
              <a:rPr lang="en-US" altLang="ko-KR" sz="1600" dirty="0" smtClean="0"/>
              <a:t>5-19 </a:t>
            </a:r>
            <a:r>
              <a:rPr lang="ko-KR" altLang="en-US" sz="1600" dirty="0" smtClean="0"/>
              <a:t>히스토그램 </a:t>
            </a:r>
            <a:r>
              <a:rPr lang="ko-KR" altLang="en-US" sz="1600" dirty="0" err="1" smtClean="0"/>
              <a:t>평활화</a:t>
            </a:r>
            <a:r>
              <a:rPr lang="ko-KR" altLang="en-US" sz="1600" dirty="0" smtClean="0"/>
              <a:t>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6361113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영상의 밝기 조절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값을 설정할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가질 수 있는 값의 범위를 벗어나는 경우 해당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최솟값 또는 최댓값으로 원소 값을 설정하는 연산을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포화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(saturate)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연산이라고 부름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대해 포화 연산을 수식으로 나타내면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영상의 밝기 조절을 구현할 때에는 다음과 같이 포화 연산을 함께 고려한 수식을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313786"/>
            <a:ext cx="34163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214817"/>
            <a:ext cx="33274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2807</TotalTime>
  <Words>3526</Words>
  <Application>Microsoft Office PowerPoint</Application>
  <PresentationFormat>화면 슬라이드 쇼(4:3)</PresentationFormat>
  <Paragraphs>420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86</vt:i4>
      </vt:variant>
    </vt:vector>
  </HeadingPairs>
  <TitlesOfParts>
    <vt:vector size="96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05</vt:lpstr>
      <vt:lpstr>PowerPoint 프레젠테이션</vt:lpstr>
      <vt:lpstr>5.1 영상의 밝기 조절</vt:lpstr>
      <vt:lpstr>1. 영상의 밝기 조절</vt:lpstr>
      <vt:lpstr>1. 영상의 밝기 조절</vt:lpstr>
      <vt:lpstr>2. 영상의 밝기 조절</vt:lpstr>
      <vt:lpstr>2. 영상의 밝기 조절</vt:lpstr>
      <vt:lpstr>2. 영상의 밝기 조절</vt:lpstr>
      <vt:lpstr>2. 영상의 밝기 조절</vt:lpstr>
      <vt:lpstr>2. 영상의 밝기 조절</vt:lpstr>
      <vt:lpstr>2. 영상의 밝기 조절</vt:lpstr>
      <vt:lpstr>2. 영상의 밝기 조절</vt:lpstr>
      <vt:lpstr>2. 영상의 밝기 조절</vt:lpstr>
      <vt:lpstr>2. 영상의 밝기 조절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3. 영상의 밝기 조절 직접 구현하기</vt:lpstr>
      <vt:lpstr>4. 트랙바를 이용한 영상의 밝기 조절</vt:lpstr>
      <vt:lpstr>4. 트랙바를 이용한 영상의 밝기 조절</vt:lpstr>
      <vt:lpstr>4. 트랙바를 이용한 영상의 밝기 조절</vt:lpstr>
      <vt:lpstr>4. 트랙바를 이용한 영상의 밝기 조절</vt:lpstr>
      <vt:lpstr>4. 트랙바를 이용한 영상의 밝기 조절</vt:lpstr>
      <vt:lpstr>5.2 영상의 명암비 조절</vt:lpstr>
      <vt:lpstr>1. 영상의 명암비 조절</vt:lpstr>
      <vt:lpstr>1. 영상의 명암비 조절</vt:lpstr>
      <vt:lpstr>1. 영상의 명암비 조절</vt:lpstr>
      <vt:lpstr>1. 영상의 명암비 조절</vt:lpstr>
      <vt:lpstr>1. 영상의 명암비 조절</vt:lpstr>
      <vt:lpstr>1. 영상의 명암비 조절</vt:lpstr>
      <vt:lpstr>1. 영상의 명암비 조절</vt:lpstr>
      <vt:lpstr>2. 효과적인 명암비 조절 방법</vt:lpstr>
      <vt:lpstr>2. 효과적인 명암비 조절 방법</vt:lpstr>
      <vt:lpstr>2. 효과적인 명암비 조절 방법</vt:lpstr>
      <vt:lpstr>2. 효과적인 명암비 조절 방법</vt:lpstr>
      <vt:lpstr>2. 효과적인 명암비 조절 방법</vt:lpstr>
      <vt:lpstr>2. 효과적인 명암비 조절 방법</vt:lpstr>
      <vt:lpstr>5.3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1. 히스토그램 분석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  <vt:lpstr>2. 히스토그램 스트레칭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483</cp:revision>
  <cp:lastPrinted>2016-08-10T06:58:55Z</cp:lastPrinted>
  <dcterms:created xsi:type="dcterms:W3CDTF">2013-04-05T19:58:06Z</dcterms:created>
  <dcterms:modified xsi:type="dcterms:W3CDTF">2019-04-30T06:24:03Z</dcterms:modified>
</cp:coreProperties>
</file>